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59" r:id="rId5"/>
  </p:sldMasterIdLst>
  <p:notesMasterIdLst>
    <p:notesMasterId r:id="rId29"/>
  </p:notesMasterIdLst>
  <p:handoutMasterIdLst>
    <p:handoutMasterId r:id="rId30"/>
  </p:handoutMasterIdLst>
  <p:sldIdLst>
    <p:sldId id="307" r:id="rId6"/>
    <p:sldId id="313" r:id="rId7"/>
    <p:sldId id="314" r:id="rId8"/>
    <p:sldId id="310" r:id="rId9"/>
    <p:sldId id="311" r:id="rId10"/>
    <p:sldId id="312" r:id="rId11"/>
    <p:sldId id="288" r:id="rId12"/>
    <p:sldId id="287" r:id="rId13"/>
    <p:sldId id="292" r:id="rId14"/>
    <p:sldId id="291" r:id="rId15"/>
    <p:sldId id="296" r:id="rId16"/>
    <p:sldId id="294" r:id="rId17"/>
    <p:sldId id="293" r:id="rId18"/>
    <p:sldId id="295" r:id="rId19"/>
    <p:sldId id="297" r:id="rId20"/>
    <p:sldId id="298" r:id="rId21"/>
    <p:sldId id="301" r:id="rId22"/>
    <p:sldId id="299" r:id="rId23"/>
    <p:sldId id="300" r:id="rId24"/>
    <p:sldId id="302" r:id="rId25"/>
    <p:sldId id="303" r:id="rId26"/>
    <p:sldId id="304" r:id="rId27"/>
    <p:sldId id="306" r:id="rId2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3F7B"/>
    <a:srgbClr val="00B5DF"/>
    <a:srgbClr val="ED7D31"/>
    <a:srgbClr val="604878"/>
    <a:srgbClr val="392D60"/>
    <a:srgbClr val="74303A"/>
    <a:srgbClr val="CC66FF"/>
    <a:srgbClr val="99CCFF"/>
    <a:srgbClr val="FF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15" autoAdjust="0"/>
    <p:restoredTop sz="94660"/>
  </p:normalViewPr>
  <p:slideViewPr>
    <p:cSldViewPr>
      <p:cViewPr varScale="1">
        <p:scale>
          <a:sx n="105" d="100"/>
          <a:sy n="105" d="100"/>
        </p:scale>
        <p:origin x="702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461"/>
    </p:cViewPr>
  </p:sorterViewPr>
  <p:notesViewPr>
    <p:cSldViewPr>
      <p:cViewPr varScale="1">
        <p:scale>
          <a:sx n="70" d="100"/>
          <a:sy n="70" d="100"/>
        </p:scale>
        <p:origin x="324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customXml" Target="../customXml/item5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rginia Kuhnen Zunino" userId="40fb5cb1-f6b5-40ad-9b26-be79fbcbab43" providerId="ADAL" clId="{352F9CD5-C934-4878-BA71-C05D2D9C40E2}"/>
    <pc:docChg chg="undo custSel addSld modSld sldOrd">
      <pc:chgData name="Virginia Kuhnen Zunino" userId="40fb5cb1-f6b5-40ad-9b26-be79fbcbab43" providerId="ADAL" clId="{352F9CD5-C934-4878-BA71-C05D2D9C40E2}" dt="2025-09-29T11:55:52.707" v="290" actId="14100"/>
      <pc:docMkLst>
        <pc:docMk/>
      </pc:docMkLst>
      <pc:sldChg chg="modSp">
        <pc:chgData name="Virginia Kuhnen Zunino" userId="40fb5cb1-f6b5-40ad-9b26-be79fbcbab43" providerId="ADAL" clId="{352F9CD5-C934-4878-BA71-C05D2D9C40E2}" dt="2025-09-29T11:50:46.366" v="173"/>
        <pc:sldMkLst>
          <pc:docMk/>
          <pc:sldMk cId="3874618572" sldId="310"/>
        </pc:sldMkLst>
        <pc:spChg chg="mod">
          <ac:chgData name="Virginia Kuhnen Zunino" userId="40fb5cb1-f6b5-40ad-9b26-be79fbcbab43" providerId="ADAL" clId="{352F9CD5-C934-4878-BA71-C05D2D9C40E2}" dt="2025-09-29T11:50:46.366" v="173"/>
          <ac:spMkLst>
            <pc:docMk/>
            <pc:sldMk cId="3874618572" sldId="310"/>
            <ac:spMk id="5" creationId="{CA512D9A-2A9B-47CF-9779-EEDEB2ABCE4F}"/>
          </ac:spMkLst>
        </pc:spChg>
      </pc:sldChg>
      <pc:sldChg chg="addSp delSp modSp add ord">
        <pc:chgData name="Virginia Kuhnen Zunino" userId="40fb5cb1-f6b5-40ad-9b26-be79fbcbab43" providerId="ADAL" clId="{352F9CD5-C934-4878-BA71-C05D2D9C40E2}" dt="2025-09-29T11:54:26.748" v="277" actId="20577"/>
        <pc:sldMkLst>
          <pc:docMk/>
          <pc:sldMk cId="1992908492" sldId="313"/>
        </pc:sldMkLst>
        <pc:spChg chg="mod">
          <ac:chgData name="Virginia Kuhnen Zunino" userId="40fb5cb1-f6b5-40ad-9b26-be79fbcbab43" providerId="ADAL" clId="{352F9CD5-C934-4878-BA71-C05D2D9C40E2}" dt="2025-09-29T11:54:26.748" v="277" actId="20577"/>
          <ac:spMkLst>
            <pc:docMk/>
            <pc:sldMk cId="1992908492" sldId="313"/>
            <ac:spMk id="3" creationId="{E0E737E1-79EA-4373-8F5B-DCF7CF7748F8}"/>
          </ac:spMkLst>
        </pc:spChg>
        <pc:spChg chg="mod">
          <ac:chgData name="Virginia Kuhnen Zunino" userId="40fb5cb1-f6b5-40ad-9b26-be79fbcbab43" providerId="ADAL" clId="{352F9CD5-C934-4878-BA71-C05D2D9C40E2}" dt="2025-09-29T11:51:07.849" v="188" actId="403"/>
          <ac:spMkLst>
            <pc:docMk/>
            <pc:sldMk cId="1992908492" sldId="313"/>
            <ac:spMk id="5" creationId="{CA512D9A-2A9B-47CF-9779-EEDEB2ABCE4F}"/>
          </ac:spMkLst>
        </pc:spChg>
        <pc:spChg chg="add del">
          <ac:chgData name="Virginia Kuhnen Zunino" userId="40fb5cb1-f6b5-40ad-9b26-be79fbcbab43" providerId="ADAL" clId="{352F9CD5-C934-4878-BA71-C05D2D9C40E2}" dt="2025-09-29T11:53:01.644" v="230"/>
          <ac:spMkLst>
            <pc:docMk/>
            <pc:sldMk cId="1992908492" sldId="313"/>
            <ac:spMk id="7" creationId="{D803D68B-9BED-4F16-BC4E-8305D44F8CEB}"/>
          </ac:spMkLst>
        </pc:spChg>
        <pc:spChg chg="add del">
          <ac:chgData name="Virginia Kuhnen Zunino" userId="40fb5cb1-f6b5-40ad-9b26-be79fbcbab43" providerId="ADAL" clId="{352F9CD5-C934-4878-BA71-C05D2D9C40E2}" dt="2025-09-29T11:53:01.644" v="230"/>
          <ac:spMkLst>
            <pc:docMk/>
            <pc:sldMk cId="1992908492" sldId="313"/>
            <ac:spMk id="8" creationId="{2173B3A5-4CF3-4883-8BC4-1170120F8D81}"/>
          </ac:spMkLst>
        </pc:spChg>
        <pc:spChg chg="add mod">
          <ac:chgData name="Virginia Kuhnen Zunino" userId="40fb5cb1-f6b5-40ad-9b26-be79fbcbab43" providerId="ADAL" clId="{352F9CD5-C934-4878-BA71-C05D2D9C40E2}" dt="2025-09-29T11:53:29.323" v="234" actId="164"/>
          <ac:spMkLst>
            <pc:docMk/>
            <pc:sldMk cId="1992908492" sldId="313"/>
            <ac:spMk id="10" creationId="{3DDE5272-FE4F-43AC-AFCB-4344C946BF7B}"/>
          </ac:spMkLst>
        </pc:spChg>
        <pc:spChg chg="add mod">
          <ac:chgData name="Virginia Kuhnen Zunino" userId="40fb5cb1-f6b5-40ad-9b26-be79fbcbab43" providerId="ADAL" clId="{352F9CD5-C934-4878-BA71-C05D2D9C40E2}" dt="2025-09-29T11:53:29.323" v="234" actId="164"/>
          <ac:spMkLst>
            <pc:docMk/>
            <pc:sldMk cId="1992908492" sldId="313"/>
            <ac:spMk id="11" creationId="{66727119-D036-44C4-8EC6-F0937CFBBAB2}"/>
          </ac:spMkLst>
        </pc:spChg>
        <pc:grpChg chg="add mod">
          <ac:chgData name="Virginia Kuhnen Zunino" userId="40fb5cb1-f6b5-40ad-9b26-be79fbcbab43" providerId="ADAL" clId="{352F9CD5-C934-4878-BA71-C05D2D9C40E2}" dt="2025-09-29T11:54:08.370" v="241" actId="1076"/>
          <ac:grpSpMkLst>
            <pc:docMk/>
            <pc:sldMk cId="1992908492" sldId="313"/>
            <ac:grpSpMk id="12" creationId="{D18D8987-1B87-46B1-999A-0FE15C7A1F88}"/>
          </ac:grpSpMkLst>
        </pc:grpChg>
        <pc:picChg chg="add del">
          <ac:chgData name="Virginia Kuhnen Zunino" userId="40fb5cb1-f6b5-40ad-9b26-be79fbcbab43" providerId="ADAL" clId="{352F9CD5-C934-4878-BA71-C05D2D9C40E2}" dt="2025-09-29T11:53:01.644" v="230"/>
          <ac:picMkLst>
            <pc:docMk/>
            <pc:sldMk cId="1992908492" sldId="313"/>
            <ac:picMk id="6" creationId="{97D10694-A18A-4362-805C-ADFC1AD8C69C}"/>
          </ac:picMkLst>
        </pc:picChg>
        <pc:picChg chg="add mod">
          <ac:chgData name="Virginia Kuhnen Zunino" userId="40fb5cb1-f6b5-40ad-9b26-be79fbcbab43" providerId="ADAL" clId="{352F9CD5-C934-4878-BA71-C05D2D9C40E2}" dt="2025-09-29T11:53:29.323" v="234" actId="164"/>
          <ac:picMkLst>
            <pc:docMk/>
            <pc:sldMk cId="1992908492" sldId="313"/>
            <ac:picMk id="9" creationId="{AFC63983-0776-47C8-9AA7-47521C588269}"/>
          </ac:picMkLst>
        </pc:picChg>
      </pc:sldChg>
      <pc:sldChg chg="addSp delSp modSp add">
        <pc:chgData name="Virginia Kuhnen Zunino" userId="40fb5cb1-f6b5-40ad-9b26-be79fbcbab43" providerId="ADAL" clId="{352F9CD5-C934-4878-BA71-C05D2D9C40E2}" dt="2025-09-29T11:55:52.707" v="290" actId="14100"/>
        <pc:sldMkLst>
          <pc:docMk/>
          <pc:sldMk cId="3478271928" sldId="314"/>
        </pc:sldMkLst>
        <pc:spChg chg="del mod">
          <ac:chgData name="Virginia Kuhnen Zunino" userId="40fb5cb1-f6b5-40ad-9b26-be79fbcbab43" providerId="ADAL" clId="{352F9CD5-C934-4878-BA71-C05D2D9C40E2}" dt="2025-09-29T11:54:49.627" v="280" actId="478"/>
          <ac:spMkLst>
            <pc:docMk/>
            <pc:sldMk cId="3478271928" sldId="314"/>
            <ac:spMk id="3" creationId="{E0E737E1-79EA-4373-8F5B-DCF7CF7748F8}"/>
          </ac:spMkLst>
        </pc:spChg>
        <pc:spChg chg="del mod">
          <ac:chgData name="Virginia Kuhnen Zunino" userId="40fb5cb1-f6b5-40ad-9b26-be79fbcbab43" providerId="ADAL" clId="{352F9CD5-C934-4878-BA71-C05D2D9C40E2}" dt="2025-09-29T11:54:58.954" v="284" actId="478"/>
          <ac:spMkLst>
            <pc:docMk/>
            <pc:sldMk cId="3478271928" sldId="314"/>
            <ac:spMk id="5" creationId="{CA512D9A-2A9B-47CF-9779-EEDEB2ABCE4F}"/>
          </ac:spMkLst>
        </pc:spChg>
        <pc:spChg chg="add del mod">
          <ac:chgData name="Virginia Kuhnen Zunino" userId="40fb5cb1-f6b5-40ad-9b26-be79fbcbab43" providerId="ADAL" clId="{352F9CD5-C934-4878-BA71-C05D2D9C40E2}" dt="2025-09-29T11:54:54.682" v="282" actId="478"/>
          <ac:spMkLst>
            <pc:docMk/>
            <pc:sldMk cId="3478271928" sldId="314"/>
            <ac:spMk id="7" creationId="{FA184C62-4B82-4E25-AC95-4A7C9141E043}"/>
          </ac:spMkLst>
        </pc:spChg>
        <pc:grpChg chg="del">
          <ac:chgData name="Virginia Kuhnen Zunino" userId="40fb5cb1-f6b5-40ad-9b26-be79fbcbab43" providerId="ADAL" clId="{352F9CD5-C934-4878-BA71-C05D2D9C40E2}" dt="2025-09-29T11:54:52.651" v="281" actId="478"/>
          <ac:grpSpMkLst>
            <pc:docMk/>
            <pc:sldMk cId="3478271928" sldId="314"/>
            <ac:grpSpMk id="12" creationId="{D18D8987-1B87-46B1-999A-0FE15C7A1F88}"/>
          </ac:grpSpMkLst>
        </pc:grpChg>
        <pc:picChg chg="add mod">
          <ac:chgData name="Virginia Kuhnen Zunino" userId="40fb5cb1-f6b5-40ad-9b26-be79fbcbab43" providerId="ADAL" clId="{352F9CD5-C934-4878-BA71-C05D2D9C40E2}" dt="2025-09-29T11:55:52.707" v="290" actId="14100"/>
          <ac:picMkLst>
            <pc:docMk/>
            <pc:sldMk cId="3478271928" sldId="314"/>
            <ac:picMk id="13" creationId="{7C838BE6-1074-4626-A00E-C6B314FE3FBB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univali.sharepoint.com/sites/vppi/gpp/Documentos%20Compartilhados/Programas%20de%20Pesquisa/PIBIC/2023/Submiss&#227;o_PIBIC_05.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Aprovação de Projetos</a:t>
            </a:r>
          </a:p>
          <a:p>
            <a:pPr>
              <a:defRPr/>
            </a:pPr>
            <a:r>
              <a:rPr lang="en-US"/>
              <a:t>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Demanda!$A$19</c:f>
              <c:strCache>
                <c:ptCount val="1"/>
                <c:pt idx="0">
                  <c:v>Exatas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Demanda!$B$17:$D$18</c:f>
              <c:strCache>
                <c:ptCount val="3"/>
                <c:pt idx="0">
                  <c:v>Submetidos</c:v>
                </c:pt>
                <c:pt idx="1">
                  <c:v>Projetos Qualificados</c:v>
                </c:pt>
                <c:pt idx="2">
                  <c:v>Cota por Área</c:v>
                </c:pt>
              </c:strCache>
            </c:strRef>
          </c:cat>
          <c:val>
            <c:numRef>
              <c:f>Demanda!$B$19:$D$19</c:f>
              <c:numCache>
                <c:formatCode>General</c:formatCode>
                <c:ptCount val="3"/>
                <c:pt idx="0">
                  <c:v>9</c:v>
                </c:pt>
                <c:pt idx="1">
                  <c:v>9</c:v>
                </c:pt>
                <c:pt idx="2" formatCode="0.00">
                  <c:v>5.2258064516129039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A3-4DAC-97CA-A1FB3AF6A6AE}"/>
            </c:ext>
          </c:extLst>
        </c:ser>
        <c:ser>
          <c:idx val="1"/>
          <c:order val="1"/>
          <c:tx>
            <c:strRef>
              <c:f>Demanda!$A$20</c:f>
              <c:strCache>
                <c:ptCount val="1"/>
                <c:pt idx="0">
                  <c:v>Humanas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Demanda!$B$17:$D$18</c:f>
              <c:strCache>
                <c:ptCount val="3"/>
                <c:pt idx="0">
                  <c:v>Submetidos</c:v>
                </c:pt>
                <c:pt idx="1">
                  <c:v>Projetos Qualificados</c:v>
                </c:pt>
                <c:pt idx="2">
                  <c:v>Cota por Área</c:v>
                </c:pt>
              </c:strCache>
            </c:strRef>
          </c:cat>
          <c:val>
            <c:numRef>
              <c:f>Demanda!$B$20:$D$20</c:f>
              <c:numCache>
                <c:formatCode>General</c:formatCode>
                <c:ptCount val="3"/>
                <c:pt idx="0">
                  <c:v>36</c:v>
                </c:pt>
                <c:pt idx="1">
                  <c:v>32</c:v>
                </c:pt>
                <c:pt idx="2" formatCode="0.00">
                  <c:v>18.58064516129032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A3-4DAC-97CA-A1FB3AF6A6AE}"/>
            </c:ext>
          </c:extLst>
        </c:ser>
        <c:ser>
          <c:idx val="2"/>
          <c:order val="2"/>
          <c:tx>
            <c:strRef>
              <c:f>Demanda!$A$21</c:f>
              <c:strCache>
                <c:ptCount val="1"/>
                <c:pt idx="0">
                  <c:v>Vida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Demanda!$B$17:$D$18</c:f>
              <c:strCache>
                <c:ptCount val="3"/>
                <c:pt idx="0">
                  <c:v>Submetidos</c:v>
                </c:pt>
                <c:pt idx="1">
                  <c:v>Projetos Qualificados</c:v>
                </c:pt>
                <c:pt idx="2">
                  <c:v>Cota por Área</c:v>
                </c:pt>
              </c:strCache>
            </c:strRef>
          </c:cat>
          <c:val>
            <c:numRef>
              <c:f>Demanda!$B$21:$D$21</c:f>
              <c:numCache>
                <c:formatCode>General</c:formatCode>
                <c:ptCount val="3"/>
                <c:pt idx="0">
                  <c:v>22</c:v>
                </c:pt>
                <c:pt idx="1">
                  <c:v>20</c:v>
                </c:pt>
                <c:pt idx="2" formatCode="0.00">
                  <c:v>11.612903225806452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A3-4DAC-97CA-A1FB3AF6A6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00385416"/>
        <c:axId val="500379656"/>
      </c:barChart>
      <c:catAx>
        <c:axId val="500385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00379656"/>
        <c:crosses val="autoZero"/>
        <c:auto val="1"/>
        <c:lblAlgn val="ctr"/>
        <c:lblOffset val="100"/>
        <c:noMultiLvlLbl val="0"/>
      </c:catAx>
      <c:valAx>
        <c:axId val="500379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00385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406EA6-B78D-414A-B80A-3C1BDCE79E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DAAD12D-2D79-43BC-ABF3-8D9BF66C82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E8752F0-551B-485A-A9E8-65D2E6B4365C}" type="datetimeFigureOut">
              <a:rPr lang="pt-BR"/>
              <a:pPr>
                <a:defRPr/>
              </a:pPr>
              <a:t>29/09/2025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35B81A1-E91A-4A60-96A2-6446AC461E4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8BDA0A9-4EE4-4395-BF1F-EDD80F3D88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56910D2-4272-47FA-8A12-7B327966282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2FDB7-5338-4E17-8565-22A472B77BF5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0FBA13-11A8-4C37-8C0C-7F5112CEF3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52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0FBA13-11A8-4C37-8C0C-7F5112CEF348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9646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BEFF14-4CE4-4AE8-AE41-2AE61CB02E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F0394F-2304-4732-A63A-0EF06AB881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ABE4E2-CF8D-4AE4-8FF5-12FE486B9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459B85-C28D-4A5B-975F-94019E47F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E3A00C-262A-48BC-BA33-80D989E53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9EC08C-E20F-496D-94D6-28B16EFF7757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4335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1D1481-D009-4CB1-A176-6DC5C4580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9EE5E86-72D4-4AF6-815E-E4A9EBC53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B043DA-0D68-425C-926F-3E9E9FC7F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F183DC-FC1A-435C-BF09-F7E95ACC7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994F9C-AB96-4587-AEFA-F87B17BA1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9EC08C-E20F-496D-94D6-28B16EFF7757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86299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061E405-09E5-439B-844F-1B7A2F9796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4DED7F2-0FED-4CE7-8FAA-F0F7A3DB60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109C0AC-7F52-47C0-BCEB-92B5D78FF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3A993E-12EE-4BA2-93CE-9E36CC96A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063BB8E-7E6F-4BAB-90A7-886C8DC58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9EC08C-E20F-496D-94D6-28B16EFF7757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24027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650640-854B-4266-9828-6CDBD8DB1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060636-4803-4D22-8761-6BA45915E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AD816F9-7213-45D1-815D-8BFD5389B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5F2609-5D67-44B9-AD70-EE8CC1ACE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2DD63F-9E59-477F-BF31-C6161FC11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9EC08C-E20F-496D-94D6-28B16EFF7757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90501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A00F73-6D5A-4806-B31E-EE1636418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97DD322-755E-4076-B184-F37FD89B9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BF1A0FD-2723-480B-9226-BA8DA9805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B92A0F-4C89-467B-99E9-31416324B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052F58B-1B7C-4BD1-978B-9C6EEF64A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29BCF8-6FF7-4648-BBA4-6FE2A82043EC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53645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587BAD-3C0F-48A6-A6BD-DFB3A4D68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FF1695-CA59-4567-8F63-07E02D451F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721F9FB-B316-4C12-8420-BAEA6ABA8B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7C55A39-31D9-41A2-B042-795182151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63F1464-59A3-4054-98E7-A8BCB918A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55B0C-67E3-450C-91E0-A856A813D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D4DBA6-B5CD-4650-B917-F3D295897350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6251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766794-99CD-4272-99BB-88CAAFEC4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BEA3CB9-CA4D-454B-A073-E3C910FF1F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D4CD85D-9B30-4A4B-90D9-A66E75291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29D4F5C-3F9D-4C37-AE3A-434387BB59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423B66E-D2C4-4368-B502-C4AA97C643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9726E0C-92A6-42E1-9905-551952AA4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1928EAB-F6CE-4E5B-894A-37F211BCB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E20E913-916E-46C1-9778-5D4EF8ED9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CF887A-6380-40BE-9705-5933FBA91715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12529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78C0C-93C0-431D-9A4A-ECF98A8C8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C131AF2-A4B0-4272-B9DD-3E7913B25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3E51D29-1CDF-442C-80DE-31C5C7A68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6694A44-54C7-4462-A792-0EF5A6872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9EC08C-E20F-496D-94D6-28B16EFF7757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7673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D1B8BDB-5E33-432F-83C8-4EA928DFD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FF81ADA-A71C-4CE7-B728-0A97CC1E1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BE4A818-6051-45AA-88A2-2E35C017E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9EC08C-E20F-496D-94D6-28B16EFF7757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38495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DE331B-5172-4FFB-A8A1-C33540041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4EC4BA-F14C-4664-82C3-420CD7B06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12C185F-FC10-4D93-B21D-84E23A005A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11E5D62-490F-4F21-8BBA-42A088D93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A79AC69-9093-4571-A86E-217FE1DFD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21BBBF-D5F1-4317-AB25-8C4883839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5848EA-CC6C-44A4-9252-2FC1DF78CEED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0331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4623C2-1A44-4C04-9442-4DD1B0014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319DB55-B2AF-4E3B-9D5E-4183FDCCF8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77ED99B-089F-4DBE-858D-53056FC92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25683CA-6149-4336-836B-0B7355DAF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62EAFE1-5FE4-4642-BDFF-EB6B1F653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1570E13-9CA8-41B1-80C1-311DCCE91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D2B27D-B448-4612-8E1C-2272D301E995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567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6198E4C-31EA-438B-9A69-C3C70B3AF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D4C5F2-4390-4A62-B8B6-9BD1361E8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2EDE17-8066-4599-A438-0ECEEC3D60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0CE467A-EC39-4547-8D73-E199CF0B1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4D68548-770C-4872-8772-776EE52BEE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09EC08C-E20F-496D-94D6-28B16EFF7757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5607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C7897DD5-0527-4197-ADDB-7E205FF1FD00}"/>
              </a:ext>
            </a:extLst>
          </p:cNvPr>
          <p:cNvSpPr/>
          <p:nvPr/>
        </p:nvSpPr>
        <p:spPr>
          <a:xfrm>
            <a:off x="0" y="0"/>
            <a:ext cx="660005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0B7C1255-E55B-4681-95A3-B5592B2078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4444" y="2996952"/>
            <a:ext cx="5086212" cy="3179688"/>
          </a:xfrm>
        </p:spPr>
        <p:txBody>
          <a:bodyPr>
            <a:normAutofit fontScale="90000"/>
          </a:bodyPr>
          <a:lstStyle/>
          <a:p>
            <a:pPr algn="l"/>
            <a:r>
              <a:rPr lang="pt-BR" altLang="pt-BR" b="1" i="1" dirty="0" err="1">
                <a:solidFill>
                  <a:schemeClr val="bg1"/>
                </a:solidFill>
                <a:latin typeface="Trebuchet MS" panose="020B0603020202020204" pitchFamily="34" charset="0"/>
              </a:rPr>
              <a:t>Temltes</a:t>
            </a:r>
            <a:r>
              <a:rPr lang="pt-BR" altLang="pt-BR" b="1" dirty="0">
                <a:solidFill>
                  <a:schemeClr val="bg1"/>
                </a:solidFill>
                <a:latin typeface="Trebuchet MS" panose="020B0603020202020204" pitchFamily="34" charset="0"/>
              </a:rPr>
              <a:t> e dicas para elaboração dos </a:t>
            </a:r>
            <a:r>
              <a:rPr lang="pt-BR" altLang="pt-BR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slides</a:t>
            </a:r>
            <a:endParaRPr lang="pt-BR" dirty="0">
              <a:solidFill>
                <a:schemeClr val="bg1"/>
              </a:solidFill>
              <a:cs typeface="Calibri Light" panose="020F0302020204030204"/>
            </a:endParaRPr>
          </a:p>
        </p:txBody>
      </p:sp>
      <p:pic>
        <p:nvPicPr>
          <p:cNvPr id="21" name="Imagem 20">
            <a:extLst>
              <a:ext uri="{FF2B5EF4-FFF2-40B4-BE49-F238E27FC236}">
                <a16:creationId xmlns:a16="http://schemas.microsoft.com/office/drawing/2014/main" id="{B1D47E69-9E23-4EC7-A874-9979449662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074" y="2969488"/>
            <a:ext cx="7683855" cy="2779062"/>
          </a:xfrm>
          <a:prstGeom prst="rect">
            <a:avLst/>
          </a:prstGeom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0D1D3C17-B3D8-4D54-8F4B-E7DBA82D31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074" y="399761"/>
            <a:ext cx="3002799" cy="2236935"/>
          </a:xfrm>
          <a:prstGeom prst="rect">
            <a:avLst/>
          </a:prstGeom>
        </p:spPr>
      </p:pic>
      <p:sp>
        <p:nvSpPr>
          <p:cNvPr id="23" name="Retângulo 22">
            <a:extLst>
              <a:ext uri="{FF2B5EF4-FFF2-40B4-BE49-F238E27FC236}">
                <a16:creationId xmlns:a16="http://schemas.microsoft.com/office/drawing/2014/main" id="{A581E57B-0F58-4814-A0BF-E9C8CCDB0636}"/>
              </a:ext>
            </a:extLst>
          </p:cNvPr>
          <p:cNvSpPr/>
          <p:nvPr/>
        </p:nvSpPr>
        <p:spPr>
          <a:xfrm>
            <a:off x="0" y="0"/>
            <a:ext cx="711200" cy="6858000"/>
          </a:xfrm>
          <a:prstGeom prst="rect">
            <a:avLst/>
          </a:prstGeom>
          <a:solidFill>
            <a:srgbClr val="3D42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4" name="Título 3">
            <a:extLst>
              <a:ext uri="{FF2B5EF4-FFF2-40B4-BE49-F238E27FC236}">
                <a16:creationId xmlns:a16="http://schemas.microsoft.com/office/drawing/2014/main" id="{DB37E62B-EE78-4BAD-B6B2-F227BE66B057}"/>
              </a:ext>
            </a:extLst>
          </p:cNvPr>
          <p:cNvSpPr txBox="1">
            <a:spLocks/>
          </p:cNvSpPr>
          <p:nvPr/>
        </p:nvSpPr>
        <p:spPr>
          <a:xfrm>
            <a:off x="3980873" y="399761"/>
            <a:ext cx="7939230" cy="15055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altLang="pt-BR" sz="4000" b="1" i="1">
                <a:solidFill>
                  <a:srgbClr val="E98737"/>
                </a:solidFill>
                <a:latin typeface="Axiforma" panose="00000500000000000000" pitchFamily="2" charset="0"/>
              </a:rPr>
              <a:t>Templates</a:t>
            </a:r>
            <a:r>
              <a:rPr lang="pt-BR" altLang="pt-BR" sz="4000" b="1">
                <a:solidFill>
                  <a:srgbClr val="E98737"/>
                </a:solidFill>
                <a:latin typeface="Axiforma" panose="00000500000000000000" pitchFamily="2" charset="0"/>
              </a:rPr>
              <a:t> e dicas para elaboração dos </a:t>
            </a:r>
            <a:r>
              <a:rPr lang="pt-BR" altLang="pt-BR" sz="4000" b="1" i="1">
                <a:solidFill>
                  <a:srgbClr val="E98737"/>
                </a:solidFill>
                <a:latin typeface="Axiforma" panose="00000500000000000000" pitchFamily="2" charset="0"/>
              </a:rPr>
              <a:t>slides</a:t>
            </a:r>
            <a:endParaRPr lang="pt-BR" sz="4000" dirty="0">
              <a:solidFill>
                <a:srgbClr val="E98737"/>
              </a:solidFill>
              <a:latin typeface="Axiforma" panose="00000500000000000000" pitchFamily="2" charset="0"/>
              <a:cs typeface="Calibri Light" panose="020F0302020204030204"/>
            </a:endParaRPr>
          </a:p>
        </p:txBody>
      </p:sp>
      <p:pic>
        <p:nvPicPr>
          <p:cNvPr id="25" name="Imagem 24">
            <a:extLst>
              <a:ext uri="{FF2B5EF4-FFF2-40B4-BE49-F238E27FC236}">
                <a16:creationId xmlns:a16="http://schemas.microsoft.com/office/drawing/2014/main" id="{5BA92749-64AF-429E-9BE5-7786E60BE88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8791662" y="4293097"/>
            <a:ext cx="3400338" cy="25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430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1CC3CD69-CE81-4B8D-A84E-16AA5EB237F8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0932058-86F3-47F6-941A-291510304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8280" cy="1325563"/>
          </a:xfrm>
        </p:spPr>
        <p:txBody>
          <a:bodyPr/>
          <a:lstStyle/>
          <a:p>
            <a:r>
              <a:rPr lang="pt-BR" altLang="pt-BR" b="1" dirty="0">
                <a:solidFill>
                  <a:schemeClr val="bg1"/>
                </a:solidFill>
                <a:latin typeface="Trebuchet MS" panose="020B0603020202020204" pitchFamily="34" charset="0"/>
              </a:rPr>
              <a:t>Conteúdo dos </a:t>
            </a:r>
            <a:r>
              <a:rPr lang="pt-BR" altLang="pt-BR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slides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B921FF4-BA43-4FB8-8E59-593DE0E37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8320" cy="435133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Introdução: 1 a 2 </a:t>
            </a:r>
            <a:r>
              <a:rPr lang="pt-BR" altLang="pt-BR" i="1" dirty="0">
                <a:latin typeface="Trebuchet MS" panose="020B0603020202020204" pitchFamily="34" charset="0"/>
              </a:rPr>
              <a:t>slides</a:t>
            </a:r>
          </a:p>
          <a:p>
            <a:pPr marL="0" indent="0" algn="ctr">
              <a:buNone/>
              <a:defRPr/>
            </a:pPr>
            <a:endParaRPr lang="pt-BR" altLang="pt-BR" b="1" i="1" dirty="0">
              <a:latin typeface="Trebuchet MS" panose="020B0603020202020204" pitchFamily="34" charset="0"/>
            </a:endParaRPr>
          </a:p>
          <a:p>
            <a:pPr marL="91440" indent="-91440" algn="ctr">
              <a:buNone/>
              <a:defRPr/>
            </a:pPr>
            <a:r>
              <a:rPr lang="pt-BR" altLang="pt-BR" b="1" i="1" dirty="0">
                <a:latin typeface="Trebuchet MS" panose="020B0603020202020204" pitchFamily="34" charset="0"/>
              </a:rPr>
              <a:t>“O que me fez pensar no assunto”?</a:t>
            </a:r>
            <a:endParaRPr lang="pt-BR" altLang="pt-BR" sz="1600" b="1" i="1" dirty="0">
              <a:latin typeface="Trebuchet MS" panose="020B06030202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9971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53C1196F-258F-4503-9B84-F785447D8CF9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4B7C3A2-A8A1-40E1-B4C9-B763C9DC2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8280" cy="1325563"/>
          </a:xfrm>
        </p:spPr>
        <p:txBody>
          <a:bodyPr/>
          <a:lstStyle/>
          <a:p>
            <a:r>
              <a:rPr lang="pt-BR" altLang="pt-BR" b="1" dirty="0">
                <a:solidFill>
                  <a:schemeClr val="bg1"/>
                </a:solidFill>
                <a:latin typeface="Trebuchet MS" panose="020B0603020202020204" pitchFamily="34" charset="0"/>
              </a:rPr>
              <a:t>Conteúdo dos </a:t>
            </a:r>
            <a:r>
              <a:rPr lang="pt-BR" altLang="pt-BR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slides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6399385-94E6-498A-9AB9-57026EA52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8320" cy="435133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Objetivos (Hipótese):  1 </a:t>
            </a:r>
            <a:r>
              <a:rPr lang="pt-BR" altLang="pt-BR" i="1" dirty="0">
                <a:latin typeface="Trebuchet MS" panose="020B0603020202020204" pitchFamily="34" charset="0"/>
              </a:rPr>
              <a:t>slide</a:t>
            </a:r>
          </a:p>
          <a:p>
            <a:pPr marL="91440" indent="-91440" algn="ctr">
              <a:buFontTx/>
              <a:buChar char="•"/>
              <a:defRPr/>
            </a:pPr>
            <a:endParaRPr lang="pt-BR" altLang="pt-BR" i="1" dirty="0">
              <a:latin typeface="Trebuchet MS" panose="020B0603020202020204" pitchFamily="34" charset="0"/>
            </a:endParaRPr>
          </a:p>
          <a:p>
            <a:pPr marL="91440" indent="-91440" algn="ctr">
              <a:buNone/>
              <a:defRPr/>
            </a:pPr>
            <a:r>
              <a:rPr lang="pt-BR" altLang="pt-BR" b="1" i="1" dirty="0">
                <a:latin typeface="Trebuchet MS" panose="020B0603020202020204" pitchFamily="34" charset="0"/>
              </a:rPr>
              <a:t>“Por que eu fiz a pesquisa”?</a:t>
            </a:r>
            <a:endParaRPr lang="pt-BR" altLang="pt-BR" b="1" dirty="0">
              <a:latin typeface="Trebuchet MS" panose="020B06030202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4285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43362B-BCCB-4AC0-8E11-F4F45CD43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8320" cy="435133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Objetivos (Hipótese):  1 </a:t>
            </a:r>
            <a:r>
              <a:rPr lang="pt-BR" altLang="pt-BR" i="1" dirty="0">
                <a:latin typeface="Trebuchet MS" panose="020B0603020202020204" pitchFamily="34" charset="0"/>
              </a:rPr>
              <a:t>slide</a:t>
            </a:r>
          </a:p>
          <a:p>
            <a:pPr marL="91440" indent="-91440" algn="ctr">
              <a:buFontTx/>
              <a:buChar char="•"/>
              <a:defRPr/>
            </a:pPr>
            <a:endParaRPr lang="pt-BR" altLang="pt-BR" i="1" dirty="0">
              <a:latin typeface="Trebuchet MS" panose="020B0603020202020204" pitchFamily="34" charset="0"/>
            </a:endParaRPr>
          </a:p>
          <a:p>
            <a:pPr marL="91440" indent="-91440" algn="ctr">
              <a:buNone/>
              <a:defRPr/>
            </a:pPr>
            <a:r>
              <a:rPr lang="pt-BR" altLang="pt-BR" b="1" i="1" dirty="0">
                <a:latin typeface="Trebuchet MS" panose="020B0603020202020204" pitchFamily="34" charset="0"/>
              </a:rPr>
              <a:t>“Por que eu fiz a pesquisa”?</a:t>
            </a:r>
            <a:endParaRPr lang="pt-BR" altLang="pt-BR" b="1" dirty="0">
              <a:latin typeface="Trebuchet MS" panose="020B0603020202020204" pitchFamily="34" charset="0"/>
            </a:endParaRPr>
          </a:p>
          <a:p>
            <a:endParaRPr lang="pt-BR" dirty="0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29BDCB6F-7158-41E0-81FE-883821467416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28ACCC8-4D71-48D6-87BC-A0BDD3F76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8280" cy="1325563"/>
          </a:xfrm>
        </p:spPr>
        <p:txBody>
          <a:bodyPr/>
          <a:lstStyle/>
          <a:p>
            <a:r>
              <a:rPr lang="pt-BR" altLang="pt-BR" b="1" dirty="0">
                <a:solidFill>
                  <a:schemeClr val="bg1"/>
                </a:solidFill>
                <a:latin typeface="Trebuchet MS" panose="020B0603020202020204" pitchFamily="34" charset="0"/>
              </a:rPr>
              <a:t>Conteúdo dos </a:t>
            </a:r>
            <a:r>
              <a:rPr lang="pt-BR" altLang="pt-BR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slides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692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D94103-CF2F-450C-B334-C1251AC22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8320" cy="4351338"/>
          </a:xfrm>
        </p:spPr>
        <p:txBody>
          <a:bodyPr>
            <a:normAutofit lnSpcReduction="10000"/>
          </a:bodyPr>
          <a:lstStyle/>
          <a:p>
            <a:pPr marL="539750" indent="-539750" algn="ctr">
              <a:buNone/>
              <a:defRPr/>
            </a:pPr>
            <a:r>
              <a:rPr lang="pt-BR" altLang="pt-BR" sz="3200" b="1" dirty="0">
                <a:latin typeface="Trebuchet MS" panose="020B0603020202020204" pitchFamily="34" charset="0"/>
              </a:rPr>
              <a:t>Material e Métodos: 1 a 3 </a:t>
            </a:r>
            <a:r>
              <a:rPr lang="pt-BR" altLang="pt-BR" sz="3200" b="1" i="1" dirty="0">
                <a:latin typeface="Trebuchet MS" panose="020B0603020202020204" pitchFamily="34" charset="0"/>
              </a:rPr>
              <a:t>slides</a:t>
            </a:r>
          </a:p>
          <a:p>
            <a:pPr marL="539750" indent="-539750" algn="ctr">
              <a:buNone/>
              <a:defRPr/>
            </a:pPr>
            <a:r>
              <a:rPr lang="pt-BR" altLang="pt-BR" b="1" i="1" dirty="0">
                <a:latin typeface="Trebuchet MS" panose="020B0603020202020204" pitchFamily="34" charset="0"/>
              </a:rPr>
              <a:t>“Como eu fiz a pesquisa”?</a:t>
            </a:r>
          </a:p>
          <a:p>
            <a:pPr marL="539750" indent="-539750" algn="ctr">
              <a:buNone/>
              <a:defRPr/>
            </a:pPr>
            <a:endParaRPr lang="pt-BR" altLang="pt-BR" b="1" i="1" dirty="0">
              <a:latin typeface="Trebuchet MS" panose="020B0603020202020204" pitchFamily="34" charset="0"/>
            </a:endParaRPr>
          </a:p>
          <a:p>
            <a:pPr marL="539750" indent="-539750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Delineamento.</a:t>
            </a:r>
          </a:p>
          <a:p>
            <a:pPr marL="539750" indent="-539750" algn="just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Descrição da população: seleção,  critérios de inclusão e exclusão.</a:t>
            </a:r>
          </a:p>
          <a:p>
            <a:pPr marL="539750" indent="-539750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Métodos.</a:t>
            </a:r>
            <a:endParaRPr lang="pt-BR" dirty="0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3A0FB8C0-6045-4B80-B3BF-1C98384EF62E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B39F8C89-7950-4843-AA60-C3C14B6B2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8280" cy="1325563"/>
          </a:xfrm>
        </p:spPr>
        <p:txBody>
          <a:bodyPr/>
          <a:lstStyle/>
          <a:p>
            <a:r>
              <a:rPr lang="pt-BR" altLang="pt-BR" b="1" dirty="0">
                <a:solidFill>
                  <a:schemeClr val="bg1"/>
                </a:solidFill>
                <a:latin typeface="Trebuchet MS" panose="020B0603020202020204" pitchFamily="34" charset="0"/>
              </a:rPr>
              <a:t>Conteúdo dos </a:t>
            </a:r>
            <a:r>
              <a:rPr lang="pt-BR" altLang="pt-BR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slides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372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09969E-11B0-4912-BAD3-CB618E5A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8320" cy="4351338"/>
          </a:xfrm>
        </p:spPr>
        <p:txBody>
          <a:bodyPr/>
          <a:lstStyle/>
          <a:p>
            <a:pPr marL="91440" indent="-91440" algn="ctr">
              <a:buNone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Resultados: 3 a 4 </a:t>
            </a:r>
            <a:r>
              <a:rPr lang="pt-BR" altLang="pt-BR" i="1" dirty="0">
                <a:latin typeface="Trebuchet MS" panose="020B0603020202020204" pitchFamily="34" charset="0"/>
              </a:rPr>
              <a:t>slides</a:t>
            </a:r>
          </a:p>
          <a:p>
            <a:pPr marL="91440" indent="-91440" algn="ctr">
              <a:buNone/>
              <a:defRPr/>
            </a:pPr>
            <a:endParaRPr lang="pt-BR" altLang="pt-BR" i="1" dirty="0">
              <a:latin typeface="Trebuchet MS" panose="020B0603020202020204" pitchFamily="34" charset="0"/>
            </a:endParaRPr>
          </a:p>
          <a:p>
            <a:pPr marL="91440" indent="-91440" algn="ctr">
              <a:buNone/>
              <a:defRPr/>
            </a:pPr>
            <a:r>
              <a:rPr lang="pt-BR" altLang="pt-BR" i="1" dirty="0">
                <a:latin typeface="Trebuchet MS" panose="020B0603020202020204" pitchFamily="34" charset="0"/>
              </a:rPr>
              <a:t>“O que eu encontrei”?</a:t>
            </a:r>
          </a:p>
          <a:p>
            <a:pPr marL="91440" indent="-91440">
              <a:defRPr/>
            </a:pPr>
            <a:endParaRPr lang="pt-BR" altLang="pt-BR" dirty="0">
              <a:latin typeface="Trebuchet MS" panose="020B0603020202020204" pitchFamily="34" charset="0"/>
            </a:endParaRPr>
          </a:p>
          <a:p>
            <a:pPr marL="91440" indent="-91440"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Procure uniformizar a apresentação dos resultados.</a:t>
            </a:r>
          </a:p>
          <a:p>
            <a:endParaRPr lang="pt-BR" dirty="0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C4F9C527-8FB2-46D6-8208-7BCDAA8E055C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5DE79337-80C8-4F40-BF1B-A33A9E265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8280" cy="1325563"/>
          </a:xfrm>
        </p:spPr>
        <p:txBody>
          <a:bodyPr/>
          <a:lstStyle/>
          <a:p>
            <a:r>
              <a:rPr lang="pt-BR" altLang="pt-BR" b="1" dirty="0">
                <a:solidFill>
                  <a:schemeClr val="bg1"/>
                </a:solidFill>
                <a:latin typeface="Trebuchet MS" panose="020B0603020202020204" pitchFamily="34" charset="0"/>
              </a:rPr>
              <a:t>Conteúdo dos </a:t>
            </a:r>
            <a:r>
              <a:rPr lang="pt-BR" altLang="pt-BR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slides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55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FD2DBE-EE6B-44B1-810A-AF980EFA9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8320" cy="4351338"/>
          </a:xfrm>
        </p:spPr>
        <p:txBody>
          <a:bodyPr/>
          <a:lstStyle/>
          <a:p>
            <a:pPr marL="91440" indent="-91440" algn="ctr">
              <a:buNone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Conclusões: 1 a 2 </a:t>
            </a:r>
            <a:r>
              <a:rPr lang="pt-BR" altLang="pt-BR" i="1" dirty="0">
                <a:latin typeface="Trebuchet MS" panose="020B0603020202020204" pitchFamily="34" charset="0"/>
              </a:rPr>
              <a:t>slides</a:t>
            </a:r>
          </a:p>
          <a:p>
            <a:pPr marL="91440" indent="-91440" algn="ctr">
              <a:buNone/>
              <a:defRPr/>
            </a:pPr>
            <a:endParaRPr lang="pt-BR" altLang="pt-BR" b="1" i="1" dirty="0">
              <a:latin typeface="Trebuchet MS" panose="020B0603020202020204" pitchFamily="34" charset="0"/>
            </a:endParaRPr>
          </a:p>
          <a:p>
            <a:pPr marL="91440" indent="-91440" algn="ctr">
              <a:buNone/>
              <a:defRPr/>
            </a:pPr>
            <a:r>
              <a:rPr lang="pt-BR" altLang="pt-BR" b="1" i="1" dirty="0">
                <a:latin typeface="Trebuchet MS" panose="020B0603020202020204" pitchFamily="34" charset="0"/>
              </a:rPr>
              <a:t>“O que eu aprendi”?</a:t>
            </a:r>
          </a:p>
          <a:p>
            <a:pPr marL="91440" indent="-91440" algn="ctr">
              <a:defRPr/>
            </a:pPr>
            <a:endParaRPr lang="pt-BR" altLang="pt-BR" b="1" dirty="0">
              <a:latin typeface="Trebuchet MS" panose="020B0603020202020204" pitchFamily="34" charset="0"/>
            </a:endParaRPr>
          </a:p>
          <a:p>
            <a:pPr marL="91440" indent="-91440" algn="just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Devem estar relacionadas aos objetivos.</a:t>
            </a:r>
          </a:p>
          <a:p>
            <a:pPr marL="91440" indent="-91440" algn="just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Concluir apenas o que apresentou.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B8E5E79C-1B27-4475-88AF-025E75BA7444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546A2048-CEE9-4A0C-BE0B-FDEAB2D96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8280" cy="1325563"/>
          </a:xfrm>
        </p:spPr>
        <p:txBody>
          <a:bodyPr/>
          <a:lstStyle/>
          <a:p>
            <a:r>
              <a:rPr lang="pt-BR" altLang="pt-BR" b="1" dirty="0">
                <a:solidFill>
                  <a:schemeClr val="bg1"/>
                </a:solidFill>
                <a:latin typeface="Trebuchet MS" panose="020B0603020202020204" pitchFamily="34" charset="0"/>
              </a:rPr>
              <a:t>Conteúdo dos </a:t>
            </a:r>
            <a:r>
              <a:rPr lang="pt-BR" altLang="pt-BR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slides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184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11784A-4AD9-4E83-B8D0-0592FF9C8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8320" cy="4351338"/>
          </a:xfrm>
        </p:spPr>
        <p:txBody>
          <a:bodyPr/>
          <a:lstStyle/>
          <a:p>
            <a:pPr marL="91440" indent="-91440" algn="ctr">
              <a:buClr>
                <a:srgbClr val="FF0000"/>
              </a:buClr>
              <a:buNone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Tópicos Opcionais</a:t>
            </a:r>
            <a:r>
              <a:rPr lang="pt-BR" altLang="pt-BR" i="1" dirty="0">
                <a:latin typeface="Trebuchet MS" panose="020B0603020202020204" pitchFamily="34" charset="0"/>
              </a:rPr>
              <a:t> </a:t>
            </a:r>
          </a:p>
          <a:p>
            <a:pPr marL="91440" indent="-91440" algn="ctr">
              <a:buClr>
                <a:srgbClr val="FF0000"/>
              </a:buClr>
              <a:buFont typeface="Wingdings" panose="05000000000000000000" pitchFamily="2" charset="2"/>
              <a:buChar char="®"/>
              <a:defRPr/>
            </a:pPr>
            <a:endParaRPr lang="pt-BR" altLang="pt-BR" b="1" dirty="0">
              <a:latin typeface="Trebuchet MS" panose="020B0603020202020204" pitchFamily="34" charset="0"/>
            </a:endParaRPr>
          </a:p>
          <a:p>
            <a:pPr marL="91440" indent="-91440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Significância do estudo: 1 </a:t>
            </a:r>
            <a:r>
              <a:rPr lang="pt-BR" altLang="pt-BR" i="1" dirty="0">
                <a:latin typeface="Trebuchet MS" panose="020B0603020202020204" pitchFamily="34" charset="0"/>
              </a:rPr>
              <a:t>slide.</a:t>
            </a:r>
          </a:p>
          <a:p>
            <a:pPr marL="91440" indent="-91440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Recomendações: 1 </a:t>
            </a:r>
            <a:r>
              <a:rPr lang="pt-BR" altLang="pt-BR" i="1" dirty="0">
                <a:latin typeface="Trebuchet MS" panose="020B0603020202020204" pitchFamily="34" charset="0"/>
              </a:rPr>
              <a:t>slide.</a:t>
            </a:r>
          </a:p>
          <a:p>
            <a:endParaRPr lang="pt-BR" dirty="0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B9247132-039E-4A71-A817-FDEF32FB7D4A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32DC4033-6D0F-4614-83B3-920DA53A4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8280" cy="1325563"/>
          </a:xfrm>
        </p:spPr>
        <p:txBody>
          <a:bodyPr/>
          <a:lstStyle/>
          <a:p>
            <a:r>
              <a:rPr lang="pt-BR" altLang="pt-BR" b="1" dirty="0">
                <a:solidFill>
                  <a:schemeClr val="bg1"/>
                </a:solidFill>
                <a:latin typeface="Trebuchet MS" panose="020B0603020202020204" pitchFamily="34" charset="0"/>
              </a:rPr>
              <a:t>Conteúdo dos </a:t>
            </a:r>
            <a:r>
              <a:rPr lang="pt-BR" altLang="pt-BR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slides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4191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AF908352-F243-4485-8630-39AC4BD11223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65E11D7-80F5-4F6F-9E50-E127108E7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8280" cy="1325563"/>
          </a:xfrm>
        </p:spPr>
        <p:txBody>
          <a:bodyPr/>
          <a:lstStyle/>
          <a:p>
            <a:r>
              <a:rPr lang="pt-BR" altLang="pt-BR" b="1" dirty="0">
                <a:solidFill>
                  <a:schemeClr val="bg1"/>
                </a:solidFill>
                <a:latin typeface="Trebuchet MS" panose="020B0603020202020204" pitchFamily="34" charset="0"/>
              </a:rPr>
              <a:t>Elaboração dos </a:t>
            </a:r>
            <a:r>
              <a:rPr lang="pt-BR" altLang="pt-BR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slides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BDD0B53-8F83-4B97-8C99-F4C83EBFE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8320" cy="4351338"/>
          </a:xfrm>
        </p:spPr>
        <p:txBody>
          <a:bodyPr/>
          <a:lstStyle/>
          <a:p>
            <a:pPr algn="just">
              <a:lnSpc>
                <a:spcPct val="150000"/>
              </a:lnSpc>
              <a:buFontTx/>
              <a:buChar char="•"/>
            </a:pPr>
            <a:r>
              <a:rPr lang="pt-BR" altLang="pt-BR" dirty="0">
                <a:latin typeface="Trebuchet MS" panose="020B0603020202020204" pitchFamily="34" charset="0"/>
              </a:rPr>
              <a:t> Faça os </a:t>
            </a:r>
            <a:r>
              <a:rPr lang="pt-BR" altLang="pt-BR" i="1" dirty="0">
                <a:latin typeface="Trebuchet MS" panose="020B0603020202020204" pitchFamily="34" charset="0"/>
              </a:rPr>
              <a:t>slides</a:t>
            </a:r>
            <a:r>
              <a:rPr lang="pt-BR" altLang="pt-BR" dirty="0">
                <a:latin typeface="Trebuchet MS" panose="020B0603020202020204" pitchFamily="34" charset="0"/>
              </a:rPr>
              <a:t> após escrever a apresentação.</a:t>
            </a:r>
          </a:p>
          <a:p>
            <a:pPr algn="just">
              <a:lnSpc>
                <a:spcPct val="150000"/>
              </a:lnSpc>
              <a:buFontTx/>
              <a:buChar char="•"/>
            </a:pPr>
            <a:r>
              <a:rPr lang="pt-BR" altLang="pt-BR" dirty="0">
                <a:latin typeface="Trebuchet MS" panose="020B0603020202020204" pitchFamily="34" charset="0"/>
              </a:rPr>
              <a:t> Calcule  1 </a:t>
            </a:r>
            <a:r>
              <a:rPr lang="pt-BR" altLang="pt-BR" i="1" dirty="0">
                <a:latin typeface="Trebuchet MS" panose="020B0603020202020204" pitchFamily="34" charset="0"/>
              </a:rPr>
              <a:t>slide</a:t>
            </a:r>
            <a:r>
              <a:rPr lang="pt-BR" altLang="pt-BR" dirty="0">
                <a:latin typeface="Trebuchet MS" panose="020B0603020202020204" pitchFamily="34" charset="0"/>
              </a:rPr>
              <a:t> por minuto.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09944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82CC3002-41AF-4A28-9897-F5FEF7CC94C2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46CE695-D60F-43BB-8BBE-29EB18600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8280" cy="1325563"/>
          </a:xfrm>
        </p:spPr>
        <p:txBody>
          <a:bodyPr/>
          <a:lstStyle/>
          <a:p>
            <a:r>
              <a:rPr lang="pt-BR" altLang="pt-BR" b="1" dirty="0">
                <a:solidFill>
                  <a:schemeClr val="bg1"/>
                </a:solidFill>
                <a:latin typeface="Trebuchet MS" panose="020B0603020202020204" pitchFamily="34" charset="0"/>
              </a:rPr>
              <a:t>Elaboração dos </a:t>
            </a:r>
            <a:r>
              <a:rPr lang="pt-BR" altLang="pt-BR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slides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A0E4CB-4BB0-4EDE-81D3-F44BA88CD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8320" cy="4351338"/>
          </a:xfrm>
        </p:spPr>
        <p:txBody>
          <a:bodyPr/>
          <a:lstStyle/>
          <a:p>
            <a:pPr algn="just">
              <a:lnSpc>
                <a:spcPct val="150000"/>
              </a:lnSpc>
              <a:buFontTx/>
              <a:buChar char="•"/>
            </a:pPr>
            <a:r>
              <a:rPr lang="pt-BR" altLang="pt-BR" dirty="0">
                <a:latin typeface="Trebuchet MS" panose="020B0603020202020204" pitchFamily="34" charset="0"/>
              </a:rPr>
              <a:t> Faça os </a:t>
            </a:r>
            <a:r>
              <a:rPr lang="pt-BR" altLang="pt-BR" i="1" dirty="0">
                <a:latin typeface="Trebuchet MS" panose="020B0603020202020204" pitchFamily="34" charset="0"/>
              </a:rPr>
              <a:t>slides</a:t>
            </a:r>
            <a:r>
              <a:rPr lang="pt-BR" altLang="pt-BR" dirty="0">
                <a:latin typeface="Trebuchet MS" panose="020B0603020202020204" pitchFamily="34" charset="0"/>
              </a:rPr>
              <a:t> após escrever a apresentação.</a:t>
            </a:r>
          </a:p>
          <a:p>
            <a:pPr algn="just">
              <a:lnSpc>
                <a:spcPct val="150000"/>
              </a:lnSpc>
              <a:buFontTx/>
              <a:buChar char="•"/>
            </a:pPr>
            <a:r>
              <a:rPr lang="pt-BR" altLang="pt-BR" dirty="0">
                <a:latin typeface="Trebuchet MS" panose="020B0603020202020204" pitchFamily="34" charset="0"/>
              </a:rPr>
              <a:t> Calcule  1 </a:t>
            </a:r>
            <a:r>
              <a:rPr lang="pt-BR" altLang="pt-BR" i="1" dirty="0">
                <a:latin typeface="Trebuchet MS" panose="020B0603020202020204" pitchFamily="34" charset="0"/>
              </a:rPr>
              <a:t>slide</a:t>
            </a:r>
            <a:r>
              <a:rPr lang="pt-BR" altLang="pt-BR" dirty="0">
                <a:latin typeface="Trebuchet MS" panose="020B0603020202020204" pitchFamily="34" charset="0"/>
              </a:rPr>
              <a:t> por minuto.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69191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54BFA86D-CF54-4E54-8D67-3E9BE608B2E5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23A4D18-AE59-438C-A929-D59203A55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8280" cy="1325563"/>
          </a:xfrm>
        </p:spPr>
        <p:txBody>
          <a:bodyPr/>
          <a:lstStyle/>
          <a:p>
            <a:r>
              <a:rPr lang="pt-BR" altLang="pt-BR" b="1" dirty="0">
                <a:solidFill>
                  <a:schemeClr val="bg1"/>
                </a:solidFill>
                <a:latin typeface="Trebuchet MS" panose="020B0603020202020204" pitchFamily="34" charset="0"/>
              </a:rPr>
              <a:t>Elaboração dos </a:t>
            </a:r>
            <a:r>
              <a:rPr lang="pt-BR" altLang="pt-BR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slides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24733C-8409-478D-A6B8-FAFD820DD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8320" cy="4351338"/>
          </a:xfrm>
        </p:spPr>
        <p:txBody>
          <a:bodyPr/>
          <a:lstStyle/>
          <a:p>
            <a:pPr marL="91440" indent="-91440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Inclua o título.</a:t>
            </a:r>
          </a:p>
          <a:p>
            <a:pPr marL="91440" indent="-91440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Use letras minúsculas, exceto o TÍTULO.</a:t>
            </a:r>
          </a:p>
          <a:p>
            <a:pPr marL="91440" indent="-91440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Não use letras pequenas demais.</a:t>
            </a:r>
          </a:p>
          <a:p>
            <a:pPr marL="91440" indent="-91440" algn="just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Não polua o </a:t>
            </a:r>
            <a:r>
              <a:rPr lang="pt-BR" altLang="pt-BR" i="1" dirty="0">
                <a:latin typeface="Trebuchet MS" panose="020B0603020202020204" pitchFamily="34" charset="0"/>
              </a:rPr>
              <a:t>slide</a:t>
            </a:r>
            <a:r>
              <a:rPr lang="pt-BR" altLang="pt-BR" dirty="0">
                <a:latin typeface="Trebuchet MS" panose="020B0603020202020204" pitchFamily="34" charset="0"/>
              </a:rPr>
              <a:t>.  Utilize no máximo 7 linhas e 7 palavras por linha.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4426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CF996-C403-40D3-8532-D1A5B5E84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E737E1-79EA-4373-8F5B-DCF7CF774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66312" cy="3259559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pt-BR" sz="2600" dirty="0"/>
              <a:t>Todos os trabalhos serão avaliados através de um QR CODE único, gerado para cada trabalho. Desta forma, para que a avaliação seja realizada, é obrigatório incluir na sua apresentação o QR CODE de seu trabalho.</a:t>
            </a:r>
          </a:p>
          <a:p>
            <a:pPr algn="just">
              <a:lnSpc>
                <a:spcPct val="120000"/>
              </a:lnSpc>
            </a:pPr>
            <a:r>
              <a:rPr lang="pt-BR" sz="2600" dirty="0"/>
              <a:t>O acesso ao QR CODE é realizado através do login do responsável pela submissão do trabalho no Sistema Elis, no quadro Submissões, logo na página inicial do participante. Clique no ícone de QR CODE e copie-o para inseri-lo no seu pôster.</a:t>
            </a:r>
          </a:p>
          <a:p>
            <a:pPr algn="just">
              <a:lnSpc>
                <a:spcPct val="120000"/>
              </a:lnSpc>
            </a:pPr>
            <a:r>
              <a:rPr lang="pt-BR" sz="2600" dirty="0"/>
              <a:t>Para garantir que os avaliadores tenham acesso, inclua o QR CODE no início da sua apresentação e no final, utilizando um slide para destaque.</a:t>
            </a:r>
          </a:p>
          <a:p>
            <a:pPr marL="0" indent="0" algn="ctr">
              <a:buNone/>
            </a:pPr>
            <a:endParaRPr lang="pt-BR" dirty="0">
              <a:highlight>
                <a:srgbClr val="ED7D31"/>
              </a:highlight>
            </a:endParaRP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AE77DF35-225F-4177-9721-13CC99E31D4C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3200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CA512D9A-2A9B-47CF-9779-EEDEB2ABCE4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62659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pt-BR" sz="6600" b="1" dirty="0">
                <a:solidFill>
                  <a:schemeClr val="bg1"/>
                </a:solidFill>
                <a:latin typeface="Trebuchet MS" panose="020B0603020202020204" pitchFamily="34" charset="0"/>
              </a:rPr>
              <a:t>ATENÇÃO</a:t>
            </a:r>
            <a:endParaRPr lang="pt-BR" sz="6600" dirty="0">
              <a:solidFill>
                <a:schemeClr val="bg1"/>
              </a:solidFill>
            </a:endParaRP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18D8987-1B87-46B1-999A-0FE15C7A1F88}"/>
              </a:ext>
            </a:extLst>
          </p:cNvPr>
          <p:cNvGrpSpPr/>
          <p:nvPr/>
        </p:nvGrpSpPr>
        <p:grpSpPr>
          <a:xfrm>
            <a:off x="1919536" y="5085184"/>
            <a:ext cx="7635862" cy="1466416"/>
            <a:chOff x="1484474" y="15979241"/>
            <a:chExt cx="29037888" cy="5576531"/>
          </a:xfrm>
        </p:grpSpPr>
        <p:pic>
          <p:nvPicPr>
            <p:cNvPr id="9" name="Imagem 8">
              <a:extLst>
                <a:ext uri="{FF2B5EF4-FFF2-40B4-BE49-F238E27FC236}">
                  <a16:creationId xmlns:a16="http://schemas.microsoft.com/office/drawing/2014/main" id="{AFC63983-0776-47C8-9AA7-47521C5882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84474" y="15979241"/>
              <a:ext cx="29037888" cy="4521251"/>
            </a:xfrm>
            <a:prstGeom prst="rect">
              <a:avLst/>
            </a:prstGeom>
          </p:spPr>
        </p:pic>
        <p:sp>
          <p:nvSpPr>
            <p:cNvPr id="10" name="Retângulo 9">
              <a:extLst>
                <a:ext uri="{FF2B5EF4-FFF2-40B4-BE49-F238E27FC236}">
                  <a16:creationId xmlns:a16="http://schemas.microsoft.com/office/drawing/2014/main" id="{3DDE5272-FE4F-43AC-AFCB-4344C946BF7B}"/>
                </a:ext>
              </a:extLst>
            </p:cNvPr>
            <p:cNvSpPr/>
            <p:nvPr/>
          </p:nvSpPr>
          <p:spPr>
            <a:xfrm>
              <a:off x="26421347" y="18961768"/>
              <a:ext cx="914400" cy="1010653"/>
            </a:xfrm>
            <a:prstGeom prst="rect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Seta: para Cima 10">
              <a:extLst>
                <a:ext uri="{FF2B5EF4-FFF2-40B4-BE49-F238E27FC236}">
                  <a16:creationId xmlns:a16="http://schemas.microsoft.com/office/drawing/2014/main" id="{66727119-D036-44C4-8EC6-F0937CFBBAB2}"/>
                </a:ext>
              </a:extLst>
            </p:cNvPr>
            <p:cNvSpPr/>
            <p:nvPr/>
          </p:nvSpPr>
          <p:spPr>
            <a:xfrm>
              <a:off x="26421347" y="20150481"/>
              <a:ext cx="914400" cy="1405291"/>
            </a:xfrm>
            <a:prstGeom prst="up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1992908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784180C9-B218-4F0F-95E4-5360370ABB1E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FA1C07E-39B5-4E95-9E30-7234B3D34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8280" cy="1325563"/>
          </a:xfrm>
        </p:spPr>
        <p:txBody>
          <a:bodyPr/>
          <a:lstStyle/>
          <a:p>
            <a:r>
              <a:rPr lang="pt-BR" altLang="pt-BR" b="1" dirty="0">
                <a:solidFill>
                  <a:schemeClr val="bg1"/>
                </a:solidFill>
                <a:latin typeface="Trebuchet MS" panose="020B0603020202020204" pitchFamily="34" charset="0"/>
              </a:rPr>
              <a:t>Elaboração dos </a:t>
            </a:r>
            <a:r>
              <a:rPr lang="pt-BR" altLang="pt-BR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slides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909294-C40B-42B9-A11C-3B4B1CA20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8320" cy="4351338"/>
          </a:xfrm>
        </p:spPr>
        <p:txBody>
          <a:bodyPr/>
          <a:lstStyle/>
          <a:p>
            <a:pPr marL="446088" indent="-446088" algn="just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Evite abreviações.</a:t>
            </a:r>
          </a:p>
          <a:p>
            <a:pPr marL="446088" indent="-446088" algn="just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Em tabelas de 2 colunas, use no  máximo 4  linhas.</a:t>
            </a:r>
          </a:p>
          <a:p>
            <a:pPr marL="446088" indent="-446088" algn="just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Refaça tabelas publicadas, se inadequadas.</a:t>
            </a:r>
          </a:p>
          <a:p>
            <a:pPr marL="446088" indent="-446088" algn="just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Se for mostrar dados de outros autores, coloque a referência.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95013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8C641EE0-3A22-49E5-B91D-0C307D9B44D4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331907A-0DDE-473A-BB4A-0744BC943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65912" cy="1325563"/>
          </a:xfrm>
        </p:spPr>
        <p:txBody>
          <a:bodyPr>
            <a:noAutofit/>
          </a:bodyPr>
          <a:lstStyle/>
          <a:p>
            <a:r>
              <a:rPr lang="pt-BR" altLang="pt-BR" sz="3200" b="1" dirty="0">
                <a:solidFill>
                  <a:schemeClr val="bg1"/>
                </a:solidFill>
                <a:latin typeface="Trebuchet MS" panose="020B0603020202020204" pitchFamily="34" charset="0"/>
              </a:rPr>
              <a:t>Algumas dicas para o momento da apresentação</a:t>
            </a:r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1BCB54-9F09-48B5-BF13-3563AF4FD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8320" cy="4351338"/>
          </a:xfrm>
        </p:spPr>
        <p:txBody>
          <a:bodyPr>
            <a:normAutofit lnSpcReduction="10000"/>
          </a:bodyPr>
          <a:lstStyle/>
          <a:p>
            <a:pPr marL="91440" indent="-91440" algn="just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Seja positivo, firme.</a:t>
            </a:r>
          </a:p>
          <a:p>
            <a:pPr marL="91440" indent="-91440" algn="just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Fale com motivação.</a:t>
            </a:r>
          </a:p>
          <a:p>
            <a:pPr marL="91440" indent="-91440" algn="just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Fale olhando para a plateia.</a:t>
            </a:r>
          </a:p>
          <a:p>
            <a:pPr marL="91440" indent="-91440" algn="just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Fale devagar.</a:t>
            </a:r>
          </a:p>
          <a:p>
            <a:pPr marL="91440" indent="-91440" algn="just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Aponte para os </a:t>
            </a:r>
            <a:r>
              <a:rPr lang="pt-BR" altLang="pt-BR" i="1" dirty="0">
                <a:latin typeface="Trebuchet MS" panose="020B0603020202020204" pitchFamily="34" charset="0"/>
              </a:rPr>
              <a:t>slides</a:t>
            </a:r>
            <a:r>
              <a:rPr lang="pt-BR" altLang="pt-BR" dirty="0">
                <a:latin typeface="Trebuchet MS" panose="020B0603020202020204" pitchFamily="34" charset="0"/>
              </a:rPr>
              <a:t> para orientar a plateia.</a:t>
            </a:r>
          </a:p>
          <a:p>
            <a:pPr marL="91440" indent="-91440" algn="just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Use os mesmos termos dos </a:t>
            </a:r>
            <a:r>
              <a:rPr lang="pt-BR" altLang="pt-BR" i="1" dirty="0">
                <a:latin typeface="Trebuchet MS" panose="020B0603020202020204" pitchFamily="34" charset="0"/>
              </a:rPr>
              <a:t>slides.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924756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: Cantos Arredondados 18">
            <a:extLst>
              <a:ext uri="{FF2B5EF4-FFF2-40B4-BE49-F238E27FC236}">
                <a16:creationId xmlns:a16="http://schemas.microsoft.com/office/drawing/2014/main" id="{2118288B-9F06-479D-A816-7C14C4485A46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05D716-9121-4E6E-8DD2-930D49F7B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73624" cy="4351338"/>
          </a:xfrm>
        </p:spPr>
        <p:txBody>
          <a:bodyPr/>
          <a:lstStyle/>
          <a:p>
            <a:r>
              <a:rPr lang="pt-BR" altLang="pt-BR" dirty="0">
                <a:latin typeface="Trebuchet MS" panose="020B0603020202020204" pitchFamily="34" charset="0"/>
              </a:rPr>
              <a:t>Nos </a:t>
            </a:r>
            <a:r>
              <a:rPr lang="pt-BR" altLang="pt-BR" i="1" dirty="0">
                <a:latin typeface="Trebuchet MS" panose="020B0603020202020204" pitchFamily="34" charset="0"/>
              </a:rPr>
              <a:t>slides</a:t>
            </a:r>
            <a:r>
              <a:rPr lang="pt-BR" altLang="pt-BR" dirty="0">
                <a:latin typeface="Trebuchet MS" panose="020B0603020202020204" pitchFamily="34" charset="0"/>
              </a:rPr>
              <a:t> com gráficos, sempre indique o que significam.</a:t>
            </a:r>
          </a:p>
          <a:p>
            <a:endParaRPr lang="pt-BR" dirty="0"/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EBA7A8DA-0090-F18A-9DAB-6263EA28C2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7826750"/>
              </p:ext>
            </p:extLst>
          </p:nvPr>
        </p:nvGraphicFramePr>
        <p:xfrm>
          <a:off x="4423284" y="2204864"/>
          <a:ext cx="5940152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Título 1">
            <a:extLst>
              <a:ext uri="{FF2B5EF4-FFF2-40B4-BE49-F238E27FC236}">
                <a16:creationId xmlns:a16="http://schemas.microsoft.com/office/drawing/2014/main" id="{E895F4D2-3D56-4D0A-BCFF-F15C17219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65912" cy="1325563"/>
          </a:xfrm>
        </p:spPr>
        <p:txBody>
          <a:bodyPr>
            <a:noAutofit/>
          </a:bodyPr>
          <a:lstStyle/>
          <a:p>
            <a:r>
              <a:rPr lang="pt-BR" altLang="pt-BR" sz="3200" b="1" dirty="0">
                <a:solidFill>
                  <a:schemeClr val="bg1"/>
                </a:solidFill>
                <a:latin typeface="Trebuchet MS" panose="020B0603020202020204" pitchFamily="34" charset="0"/>
              </a:rPr>
              <a:t>Algumas dicas para o momento da apresentação</a:t>
            </a:r>
            <a:endParaRPr lang="pt-B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4152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67AFC4E3-F73A-406A-902F-C77ECFCF2C0F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3B1B06-7A0F-48B4-A205-FF41A840A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8320" cy="4351338"/>
          </a:xfrm>
        </p:spPr>
        <p:txBody>
          <a:bodyPr/>
          <a:lstStyle/>
          <a:p>
            <a:pPr marL="0" indent="265113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Não distraia a plateia.</a:t>
            </a:r>
          </a:p>
          <a:p>
            <a:pPr marL="91440" indent="-91440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Dê um fecho para a apresentação.</a:t>
            </a:r>
          </a:p>
          <a:p>
            <a:pPr marL="91440" indent="-91440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 Tente responder as perguntas.</a:t>
            </a:r>
          </a:p>
          <a:p>
            <a:pPr marL="265113" indent="-265113">
              <a:lnSpc>
                <a:spcPct val="150000"/>
              </a:lnSpc>
              <a:buFontTx/>
              <a:buChar char="•"/>
              <a:defRPr/>
            </a:pPr>
            <a:r>
              <a:rPr lang="pt-BR" dirty="0">
                <a:latin typeface="Trebuchet MS" panose="020B0603020202020204" pitchFamily="34" charset="0"/>
              </a:rPr>
              <a:t>Consulte o regulamento de submissão do evento e verifique os itens que serão avaliados na sua apresentação.</a:t>
            </a:r>
            <a:endParaRPr lang="pt-BR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F5167DFC-7317-4961-8F47-48A629551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65912" cy="1325563"/>
          </a:xfrm>
        </p:spPr>
        <p:txBody>
          <a:bodyPr>
            <a:noAutofit/>
          </a:bodyPr>
          <a:lstStyle/>
          <a:p>
            <a:r>
              <a:rPr lang="pt-BR" altLang="pt-BR" sz="3200" b="1" dirty="0">
                <a:solidFill>
                  <a:schemeClr val="bg1"/>
                </a:solidFill>
                <a:latin typeface="Trebuchet MS" panose="020B0603020202020204" pitchFamily="34" charset="0"/>
              </a:rPr>
              <a:t>Algumas dicas para o momento da apresentação</a:t>
            </a:r>
            <a:endParaRPr lang="pt-B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128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CF996-C403-40D3-8532-D1A5B5E84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AE77DF35-225F-4177-9721-13CC99E31D4C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3200" dirty="0"/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7C838BE6-1074-4626-A00E-C6B314FE3F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92" y="908720"/>
            <a:ext cx="5472608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271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CF996-C403-40D3-8532-D1A5B5E84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E737E1-79EA-4373-8F5B-DCF7CF774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pt-BR" dirty="0"/>
              <a:t>Foram criados </a:t>
            </a:r>
            <a:r>
              <a:rPr lang="pt-BR" i="1" dirty="0" err="1"/>
              <a:t>templates</a:t>
            </a:r>
            <a:r>
              <a:rPr lang="pt-BR" dirty="0"/>
              <a:t> para a apresentação com o nome de cada evento.</a:t>
            </a:r>
          </a:p>
          <a:p>
            <a:r>
              <a:rPr lang="pt-BR" dirty="0"/>
              <a:t>Você pode escolher o </a:t>
            </a:r>
            <a:r>
              <a:rPr lang="pt-BR" i="1" dirty="0" err="1"/>
              <a:t>template</a:t>
            </a:r>
            <a:r>
              <a:rPr lang="pt-BR" dirty="0"/>
              <a:t> de acordo com o evento.</a:t>
            </a:r>
          </a:p>
          <a:p>
            <a:r>
              <a:rPr lang="pt-BR" dirty="0"/>
              <a:t>Este é do </a:t>
            </a:r>
          </a:p>
          <a:p>
            <a:pPr marL="0" indent="0" algn="ctr">
              <a:buNone/>
            </a:pPr>
            <a:endParaRPr lang="pt-BR" dirty="0">
              <a:highlight>
                <a:srgbClr val="ED7D31"/>
              </a:highlight>
            </a:endParaRPr>
          </a:p>
          <a:p>
            <a:pPr marL="0" indent="0">
              <a:buNone/>
            </a:pPr>
            <a:r>
              <a:rPr lang="pt-BR" dirty="0">
                <a:highlight>
                  <a:srgbClr val="ED7D31"/>
                </a:highlight>
              </a:rPr>
              <a:t>Seminário de Iniciação Científica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AE77DF35-225F-4177-9721-13CC99E31D4C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3200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CA512D9A-2A9B-47CF-9779-EEDEB2ABCE4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62659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pt-BR" sz="3200" b="1" i="1" dirty="0" err="1">
                <a:solidFill>
                  <a:schemeClr val="bg1"/>
                </a:solidFill>
                <a:latin typeface="Trebuchet MS" panose="020B0603020202020204" pitchFamily="34" charset="0"/>
              </a:rPr>
              <a:t>Templates</a:t>
            </a:r>
            <a:endParaRPr lang="pt-BR" sz="3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618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CF996-C403-40D3-8532-D1A5B5E84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E737E1-79EA-4373-8F5B-DCF7CF774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Este é da </a:t>
            </a:r>
          </a:p>
          <a:p>
            <a:pPr marL="0" indent="0" algn="ctr">
              <a:buNone/>
            </a:pPr>
            <a:endParaRPr lang="pt-BR" dirty="0">
              <a:highlight>
                <a:srgbClr val="ED7D31"/>
              </a:highlight>
            </a:endParaRPr>
          </a:p>
          <a:p>
            <a:pPr marL="0" indent="0">
              <a:buNone/>
            </a:pPr>
            <a:r>
              <a:rPr lang="pt-BR" dirty="0">
                <a:highlight>
                  <a:srgbClr val="ED7D31"/>
                </a:highlight>
              </a:rPr>
              <a:t>Jornada de Tecnologia e Inovação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AE77DF35-225F-4177-9721-13CC99E31D4C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3200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CA512D9A-2A9B-47CF-9779-EEDEB2ABCE4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62659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pt-BR" sz="3200" b="1" i="1" dirty="0" err="1">
                <a:solidFill>
                  <a:schemeClr val="bg1"/>
                </a:solidFill>
                <a:latin typeface="Trebuchet MS" panose="020B0603020202020204" pitchFamily="34" charset="0"/>
              </a:rPr>
              <a:t>Templates</a:t>
            </a:r>
            <a:endParaRPr lang="pt-BR" sz="3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01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CF996-C403-40D3-8532-D1A5B5E84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E737E1-79EA-4373-8F5B-DCF7CF774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Este é da </a:t>
            </a:r>
          </a:p>
          <a:p>
            <a:pPr marL="0" indent="0" algn="ctr">
              <a:buNone/>
            </a:pPr>
            <a:endParaRPr lang="pt-BR" dirty="0">
              <a:highlight>
                <a:srgbClr val="ED7D31"/>
              </a:highlight>
            </a:endParaRPr>
          </a:p>
          <a:p>
            <a:pPr marL="0" indent="0">
              <a:buNone/>
            </a:pPr>
            <a:r>
              <a:rPr lang="pt-BR" dirty="0">
                <a:highlight>
                  <a:srgbClr val="ED7D31"/>
                </a:highlight>
              </a:rPr>
              <a:t>Mostra Científica de Integração Pós-Graduação e Graduação.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AE77DF35-225F-4177-9721-13CC99E31D4C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3200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CA512D9A-2A9B-47CF-9779-EEDEB2ABCE4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62659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pt-BR" sz="3200" b="1" i="1" dirty="0" err="1">
                <a:solidFill>
                  <a:schemeClr val="bg1"/>
                </a:solidFill>
                <a:latin typeface="Trebuchet MS" panose="020B0603020202020204" pitchFamily="34" charset="0"/>
              </a:rPr>
              <a:t>Templates</a:t>
            </a:r>
            <a:endParaRPr lang="pt-BR" sz="3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079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8217AB1F-008F-4F67-9611-56D9302CBA1F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FEC92C1-2B7C-4BD2-9733-2E08DF650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409928" cy="1325563"/>
          </a:xfrm>
        </p:spPr>
        <p:txBody>
          <a:bodyPr>
            <a:normAutofit/>
          </a:bodyPr>
          <a:lstStyle/>
          <a:p>
            <a:r>
              <a:rPr lang="pt-BR" altLang="pt-BR" sz="3200" b="1" dirty="0">
                <a:solidFill>
                  <a:schemeClr val="bg1"/>
                </a:solidFill>
                <a:latin typeface="Trebuchet MS" panose="020B0603020202020204" pitchFamily="34" charset="0"/>
              </a:rPr>
              <a:t>Passos para elaborar a apresentação</a:t>
            </a:r>
            <a:endParaRPr lang="pt-BR" sz="32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799AB6-6A6D-40BF-A137-BD861BE76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8320" cy="4351338"/>
          </a:xfrm>
        </p:spPr>
        <p:txBody>
          <a:bodyPr/>
          <a:lstStyle/>
          <a:p>
            <a:r>
              <a:rPr lang="pt-BR" altLang="pt-BR" dirty="0">
                <a:latin typeface="Trebuchet MS" panose="020B0603020202020204" pitchFamily="34" charset="0"/>
              </a:rPr>
              <a:t>Elabore um bom resumo.</a:t>
            </a:r>
          </a:p>
          <a:p>
            <a:r>
              <a:rPr lang="pt-BR" altLang="pt-BR" dirty="0">
                <a:latin typeface="Trebuchet MS" panose="020B0603020202020204" pitchFamily="34" charset="0"/>
              </a:rPr>
              <a:t>Crie os slides.</a:t>
            </a:r>
          </a:p>
          <a:p>
            <a:r>
              <a:rPr lang="pt-BR" altLang="pt-BR" dirty="0">
                <a:latin typeface="Trebuchet MS" panose="020B0603020202020204" pitchFamily="34" charset="0"/>
              </a:rPr>
              <a:t>Desenvolva a apresentação.</a:t>
            </a:r>
          </a:p>
          <a:p>
            <a:r>
              <a:rPr lang="pt-BR" altLang="pt-BR" dirty="0">
                <a:latin typeface="Trebuchet MS" panose="020B0603020202020204" pitchFamily="34" charset="0"/>
              </a:rPr>
              <a:t>Treine a apresentação.</a:t>
            </a:r>
          </a:p>
          <a:p>
            <a:endParaRPr lang="pt-BR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925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6774484F-B135-48A4-8F81-5FB202DFCC3F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B3516CC-6A66-4688-BBF7-87A4D1DCA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8280" cy="1325563"/>
          </a:xfrm>
        </p:spPr>
        <p:txBody>
          <a:bodyPr/>
          <a:lstStyle/>
          <a:p>
            <a:r>
              <a:rPr lang="pt-BR" altLang="pt-BR" b="1" dirty="0">
                <a:solidFill>
                  <a:schemeClr val="bg1"/>
                </a:solidFill>
                <a:latin typeface="Trebuchet MS" panose="020B0603020202020204" pitchFamily="34" charset="0"/>
              </a:rPr>
              <a:t>Elaboração do Resumo</a:t>
            </a:r>
            <a:endParaRPr lang="pt-BR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E727697-A9D2-4BDE-BA19-135F69000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8320" cy="4351338"/>
          </a:xfrm>
        </p:spPr>
        <p:txBody>
          <a:bodyPr>
            <a:normAutofit/>
          </a:bodyPr>
          <a:lstStyle/>
          <a:p>
            <a:pPr marL="442913" indent="-442913">
              <a:buSzPct val="130000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Uma boa apresentação começa com um bom resumo.</a:t>
            </a:r>
          </a:p>
          <a:p>
            <a:pPr marL="442913" indent="-442913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Uma ou duas frases introdutórias.</a:t>
            </a:r>
          </a:p>
          <a:p>
            <a:pPr marL="442913" indent="-442913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Objetivos.</a:t>
            </a:r>
          </a:p>
          <a:p>
            <a:pPr marL="442913" indent="-442913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Metodologia.</a:t>
            </a:r>
          </a:p>
          <a:p>
            <a:pPr marL="442913" indent="-442913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Resultados.</a:t>
            </a:r>
          </a:p>
          <a:p>
            <a:pPr marL="442913" indent="-442913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Conclusões.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1857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9E1D732A-41E2-45DB-87AC-3E645F7A4C80}"/>
              </a:ext>
            </a:extLst>
          </p:cNvPr>
          <p:cNvSpPr/>
          <p:nvPr/>
        </p:nvSpPr>
        <p:spPr>
          <a:xfrm>
            <a:off x="-240704" y="363637"/>
            <a:ext cx="8496944" cy="1325563"/>
          </a:xfrm>
          <a:prstGeom prst="roundRect">
            <a:avLst/>
          </a:prstGeom>
          <a:solidFill>
            <a:srgbClr val="393F7B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2C3FE3B-F66A-4338-8049-349282038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8280" cy="1325563"/>
          </a:xfrm>
        </p:spPr>
        <p:txBody>
          <a:bodyPr/>
          <a:lstStyle/>
          <a:p>
            <a:r>
              <a:rPr lang="pt-BR" altLang="pt-BR" b="1" dirty="0">
                <a:solidFill>
                  <a:schemeClr val="bg1"/>
                </a:solidFill>
                <a:latin typeface="Trebuchet MS" panose="020B0603020202020204" pitchFamily="34" charset="0"/>
              </a:rPr>
              <a:t>Conteúdo da apresentação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BDF13EC-1573-4A02-938E-2E26E2742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8320" cy="4351338"/>
          </a:xfrm>
        </p:spPr>
        <p:txBody>
          <a:bodyPr/>
          <a:lstStyle/>
          <a:p>
            <a:pPr marL="0" indent="271463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Faça com antecedência.</a:t>
            </a:r>
          </a:p>
          <a:p>
            <a:pPr marL="0" indent="271463">
              <a:lnSpc>
                <a:spcPct val="150000"/>
              </a:lnSpc>
              <a:buFontTx/>
              <a:buChar char="•"/>
              <a:defRPr/>
            </a:pPr>
            <a:r>
              <a:rPr lang="pt-BR" altLang="pt-BR" dirty="0">
                <a:latin typeface="Trebuchet MS" panose="020B0603020202020204" pitchFamily="34" charset="0"/>
              </a:rPr>
              <a:t>Escreva a apresentação.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35595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sumo xmlns="74605401-ef82-4e58-8e01-df55332c0536" xsi:nil="true"/>
    <PublishingExpirationDate xmlns="http://schemas.microsoft.com/sharepoint/v3" xsi:nil="true"/>
    <PublishingStartDate xmlns="http://schemas.microsoft.com/sharepoint/v3" xsi:nil="true"/>
    <_dlc_DocId xmlns="74605401-ef82-4e58-8e01-df55332c0536">Q2MPMETMKQAM-1865530518-26</_dlc_DocId>
    <_dlc_DocIdUrl xmlns="74605401-ef82-4e58-8e01-df55332c0536">
      <Url>https://adminnovoportal.univali.br/institucional/vrppgi/pesquisa/seminario-de-iniciacao-cientifica/instrucoes-para-apresentadores/_layouts/15/DocIdRedir.aspx?ID=Q2MPMETMKQAM-1865530518-26</Url>
      <Description>Q2MPMETMKQAM-1865530518-26</Description>
    </_dlc_DocIdUrl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14C9F2D03E5C142A838250942C6BB3F" ma:contentTypeVersion="2" ma:contentTypeDescription="Crie um novo documento." ma:contentTypeScope="" ma:versionID="dffc99f847eca7e2e92006ec407c4724">
  <xsd:schema xmlns:xsd="http://www.w3.org/2001/XMLSchema" xmlns:xs="http://www.w3.org/2001/XMLSchema" xmlns:p="http://schemas.microsoft.com/office/2006/metadata/properties" xmlns:ns1="http://schemas.microsoft.com/sharepoint/v3" xmlns:ns2="74605401-ef82-4e58-8e01-df55332c0536" targetNamespace="http://schemas.microsoft.com/office/2006/metadata/properties" ma:root="true" ma:fieldsID="2d2092676548cc6311dc4f416c1773d3" ns1:_="" ns2:_="">
    <xsd:import namespace="http://schemas.microsoft.com/sharepoint/v3"/>
    <xsd:import namespace="74605401-ef82-4e58-8e01-df55332c0536"/>
    <xsd:element name="properties">
      <xsd:complexType>
        <xsd:sequence>
          <xsd:element name="documentManagement">
            <xsd:complexType>
              <xsd:all>
                <xsd:element ref="ns2:Resumo" minOccurs="0"/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2" nillable="true" ma:displayName="Agendamento de Data de Início" ma:description="" ma:hidden="true" ma:internalName="PublishingStartDate">
      <xsd:simpleType>
        <xsd:restriction base="dms:Unknown"/>
      </xsd:simpleType>
    </xsd:element>
    <xsd:element name="PublishingExpirationDate" ma:index="13" nillable="true" ma:displayName="Agendamento de Data de Término" ma:description="Data Final de Agendamento é uma coluna de site criada pelo recurso de Publicação. Ela é usada para especificar a data e a hora em que essa página não será mais exibida aos visitantes do site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605401-ef82-4e58-8e01-df55332c0536" elementFormDefault="qualified">
    <xsd:import namespace="http://schemas.microsoft.com/office/2006/documentManagement/types"/>
    <xsd:import namespace="http://schemas.microsoft.com/office/infopath/2007/PartnerControls"/>
    <xsd:element name="Resumo" ma:index="8" nillable="true" ma:displayName="Resumo" ma:internalName="Resumo">
      <xsd:simpleType>
        <xsd:restriction base="dms:Note">
          <xsd:maxLength value="255"/>
        </xsd:restriction>
      </xsd:simpleType>
    </xsd:element>
    <xsd:element name="_dlc_DocId" ma:index="9" nillable="true" ma:displayName="Valor da ID do Documento" ma:description="O valor da ID do documento atribuída a este item." ma:internalName="_dlc_DocId" ma:readOnly="true">
      <xsd:simpleType>
        <xsd:restriction base="dms:Text"/>
      </xsd:simpleType>
    </xsd:element>
    <xsd:element name="_dlc_DocIdUrl" ma:index="10" nillable="true" ma:displayName="ID do Documento" ma:description="Link permanente par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ID de Persistência" ma:description="Manter a ID ao adicionar." ma:hidden="true" ma:internalName="_dlc_DocIdPersistId" ma:readOnly="true">
      <xsd:simpleType>
        <xsd:restriction base="dms:Boolean"/>
      </xsd:simpleType>
    </xsd:element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85919F5-31CC-4AC8-BFB7-FB916B15739A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55357b02-d706-4be0-b876-3ec2a71dfd4d"/>
    <ds:schemaRef ds:uri="9cf62031-2011-4af6-bf69-587706adcf68"/>
    <ds:schemaRef ds:uri="http://schemas.microsoft.com/office/infopath/2007/PartnerControls"/>
    <ds:schemaRef ds:uri="http://schemas.openxmlformats.org/package/2006/metadata/core-properties"/>
    <ds:schemaRef ds:uri="22c0cfbf-1d2e-44fc-9168-21bc0601eb8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40CC3E4-386E-4D94-8791-22833E8D0D47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A3227CD6-61AB-4072-9042-DC733C38161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BDB7CEB-2331-430A-989D-0B1ED5715951}"/>
</file>

<file path=customXml/itemProps5.xml><?xml version="1.0" encoding="utf-8"?>
<ds:datastoreItem xmlns:ds="http://schemas.openxmlformats.org/officeDocument/2006/customXml" ds:itemID="{2488F0BB-810D-4305-AC2A-C550783D69E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1660</TotalTime>
  <Words>626</Words>
  <Application>Microsoft Office PowerPoint</Application>
  <PresentationFormat>Widescreen</PresentationFormat>
  <Paragraphs>105</Paragraphs>
  <Slides>23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30" baseType="lpstr">
      <vt:lpstr>Arial</vt:lpstr>
      <vt:lpstr>Axiforma</vt:lpstr>
      <vt:lpstr>Calibri</vt:lpstr>
      <vt:lpstr>Calibri Light</vt:lpstr>
      <vt:lpstr>Trebuchet MS</vt:lpstr>
      <vt:lpstr>Wingdings</vt:lpstr>
      <vt:lpstr>Tema do Office</vt:lpstr>
      <vt:lpstr>Temltes e dicas para elaboração dos slides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Passos para elaborar a apresentação</vt:lpstr>
      <vt:lpstr>Elaboração do Resumo</vt:lpstr>
      <vt:lpstr>Conteúdo da apresentação</vt:lpstr>
      <vt:lpstr>Conteúdo dos slides</vt:lpstr>
      <vt:lpstr>Conteúdo dos slides</vt:lpstr>
      <vt:lpstr>Conteúdo dos slides</vt:lpstr>
      <vt:lpstr>Conteúdo dos slides</vt:lpstr>
      <vt:lpstr>Conteúdo dos slides</vt:lpstr>
      <vt:lpstr>Conteúdo dos slides</vt:lpstr>
      <vt:lpstr>Conteúdo dos slides</vt:lpstr>
      <vt:lpstr>Elaboração dos slides</vt:lpstr>
      <vt:lpstr>Elaboração dos slides</vt:lpstr>
      <vt:lpstr>Elaboração dos slides</vt:lpstr>
      <vt:lpstr>Elaboração dos slides</vt:lpstr>
      <vt:lpstr>Algumas dicas para o momento da apresentação</vt:lpstr>
      <vt:lpstr>Algumas dicas para o momento da apresentação</vt:lpstr>
      <vt:lpstr>Algumas dicas para o momento da apresentação</vt:lpstr>
    </vt:vector>
  </TitlesOfParts>
  <Company>UFRGS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Instruções para elaboração de apresentação oral</dc:title>
  <dc:creator>Elsa Regina Justo Giugliani</dc:creator>
  <cp:lastModifiedBy>Virginia Kuhnen Zunino</cp:lastModifiedBy>
  <cp:revision>111</cp:revision>
  <dcterms:created xsi:type="dcterms:W3CDTF">2001-09-12T18:05:17Z</dcterms:created>
  <dcterms:modified xsi:type="dcterms:W3CDTF">2025-09-29T11:56:01Z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Q2MPMETMKQAM-4462-1</vt:lpwstr>
  </property>
  <property fmtid="{D5CDD505-2E9C-101B-9397-08002B2CF9AE}" pid="3" name="_dlc_DocIdItemGuid">
    <vt:lpwstr>7c09b156-4fe3-45fd-bc06-c008343f0e5d</vt:lpwstr>
  </property>
  <property fmtid="{D5CDD505-2E9C-101B-9397-08002B2CF9AE}" pid="4" name="_dlc_DocIdUrl">
    <vt:lpwstr>http://adminportal2013.univali.megawork.com/institucional/proppec/pesquisa/seminario-de-iniciacao-cientifica/submisssao-de-trabalhos/_layouts/15/DocIdRedir.aspx?ID=Q2MPMETMKQAM-4462-1, Q2MPMETMKQAM-4462-1</vt:lpwstr>
  </property>
  <property fmtid="{D5CDD505-2E9C-101B-9397-08002B2CF9AE}" pid="5" name="PublishingExpirationDate">
    <vt:lpwstr/>
  </property>
  <property fmtid="{D5CDD505-2E9C-101B-9397-08002B2CF9AE}" pid="6" name="Resumo">
    <vt:lpwstr/>
  </property>
  <property fmtid="{D5CDD505-2E9C-101B-9397-08002B2CF9AE}" pid="7" name="PublishingStartDate">
    <vt:lpwstr/>
  </property>
  <property fmtid="{D5CDD505-2E9C-101B-9397-08002B2CF9AE}" pid="8" name="ContentTypeId">
    <vt:lpwstr>0x010100E14C9F2D03E5C142A838250942C6BB3F</vt:lpwstr>
  </property>
  <property fmtid="{D5CDD505-2E9C-101B-9397-08002B2CF9AE}" pid="9" name="MediaServiceImageTags">
    <vt:lpwstr/>
  </property>
</Properties>
</file>